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31"/>
  </p:notesMasterIdLst>
  <p:sldIdLst>
    <p:sldId id="774" r:id="rId3"/>
    <p:sldId id="497" r:id="rId4"/>
    <p:sldId id="595" r:id="rId5"/>
    <p:sldId id="746" r:id="rId6"/>
    <p:sldId id="771" r:id="rId7"/>
    <p:sldId id="772" r:id="rId8"/>
    <p:sldId id="773" r:id="rId9"/>
    <p:sldId id="753" r:id="rId10"/>
    <p:sldId id="755" r:id="rId11"/>
    <p:sldId id="756" r:id="rId12"/>
    <p:sldId id="757" r:id="rId13"/>
    <p:sldId id="758" r:id="rId14"/>
    <p:sldId id="759" r:id="rId15"/>
    <p:sldId id="760" r:id="rId16"/>
    <p:sldId id="762" r:id="rId17"/>
    <p:sldId id="763" r:id="rId18"/>
    <p:sldId id="764" r:id="rId19"/>
    <p:sldId id="498" r:id="rId20"/>
    <p:sldId id="747" r:id="rId21"/>
    <p:sldId id="499" r:id="rId22"/>
    <p:sldId id="769" r:id="rId23"/>
    <p:sldId id="500" r:id="rId24"/>
    <p:sldId id="752" r:id="rId25"/>
    <p:sldId id="745" r:id="rId26"/>
    <p:sldId id="748" r:id="rId27"/>
    <p:sldId id="770" r:id="rId28"/>
    <p:sldId id="503" r:id="rId29"/>
    <p:sldId id="761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1" autoAdjust="0"/>
    <p:restoredTop sz="99535" autoAdjust="0"/>
  </p:normalViewPr>
  <p:slideViewPr>
    <p:cSldViewPr snapToGrid="0">
      <p:cViewPr varScale="1">
        <p:scale>
          <a:sx n="120" d="100"/>
          <a:sy n="120" d="100"/>
        </p:scale>
        <p:origin x="12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48"/>
    </p:cViewPr>
  </p:sorterViewPr>
  <p:notesViewPr>
    <p:cSldViewPr snapToGrid="0"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7BF856-EB85-487E-B5B4-FFD745101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41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7745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2375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167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47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9683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871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78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201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19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5331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642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15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21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12306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3112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23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547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070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078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7526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27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685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28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469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7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679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50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653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9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5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índice</a:t>
            </a:r>
            <a:endParaRPr lang="en-US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0250" y="2236788"/>
            <a:ext cx="12700" cy="10779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3956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¿Qué es visión por computador?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Reseña histórica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5.xml"/><Relationship Id="rId4" Type="http://schemas.openxmlformats.org/officeDocument/2006/relationships/hyperlink" Target="file:////Users/domingomery/Box%20Sync/CVCND/matlab/examples/CV01_ComputerGraphics.m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6.png"/><Relationship Id="rId10" Type="http://schemas.openxmlformats.org/officeDocument/2006/relationships/hyperlink" Target="http://dmery.sitios.ing.uc.cl/Prints/ISI-Journals/2005-Insight-b.pdf" TargetMode="External"/><Relationship Id="rId4" Type="http://schemas.openxmlformats.org/officeDocument/2006/relationships/oleObject" Target="../embeddings/oleObject3.bin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8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50223" y="1690179"/>
            <a:ext cx="4010232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>
                <a:solidFill>
                  <a:srgbClr val="FFFFFF"/>
                </a:solidFill>
                <a:latin typeface="Trebuchet MS"/>
                <a:cs typeface="Trebuchet MS"/>
              </a:rPr>
              <a:t>Definiciones</a:t>
            </a:r>
            <a:endParaRPr lang="es-CL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0655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4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  <p:sp>
        <p:nvSpPr>
          <p:cNvPr id="4" name="Action Button: Forward or Next 3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HEARTBEAT = 165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AGE = 45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SEX 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latin typeface="Trebuchet MS" pitchFamily="34" charset="0"/>
                </a:rPr>
                <a:t>ALARM = </a:t>
              </a:r>
              <a:r>
                <a:rPr lang="es-ES" sz="16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7931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2606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2993" y="2890395"/>
            <a:ext cx="309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[ </a:t>
            </a:r>
            <a:r>
              <a:rPr lang="en-US" sz="1400" dirty="0">
                <a:latin typeface="Courier"/>
                <a:cs typeface="Courier"/>
                <a:hlinkClick r:id="rId4" invalidUrl="file://localhost\Users\domingomery\Box Sync\CVCND\matlab\examples\CV01_ComputerGraphics.m" action="ppaction://hlinkfile"/>
              </a:rPr>
              <a:t>CV01_ComputerGraphics.m</a:t>
            </a:r>
            <a:r>
              <a:rPr lang="en-US" sz="1400" dirty="0">
                <a:latin typeface="Courier"/>
                <a:cs typeface="Courier"/>
              </a:rPr>
              <a:t>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0" r:id="rId4" imgW="1257476" imgH="1314286" progId="">
                    <p:embed/>
                  </p:oleObj>
                </mc:Choice>
                <mc:Fallback>
                  <p:oleObj r:id="rId4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1" r:id="rId6" imgW="1257476" imgH="1314286" progId="">
                    <p:embed/>
                  </p:oleObj>
                </mc:Choice>
                <mc:Fallback>
                  <p:oleObj r:id="rId6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 [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10"/>
              </a:rPr>
              <a:t>PDF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4235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6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a field that includes methods for acquiring, processing, analyzing, and understanding images and, in general, high-dimensional data from the real world in order to produce numerical or symbolic information, e.g., in the forms of decisions.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89292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Object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Object</a:t>
            </a: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Analysis</a:t>
                </a: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81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:ma14="http://schemas.microsoft.com/office/mac/drawingml/2011/main" xmlns="" val="1"/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:ma14="http://schemas.microsoft.com/office/mac/drawingml/2011/main" xmlns="" val="1"/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7" name="Action Button: Forward or Next 6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512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8042</TotalTime>
  <Words>825</Words>
  <Application>Microsoft Macintosh PowerPoint</Application>
  <PresentationFormat>On-screen Show (4:3)</PresentationFormat>
  <Paragraphs>206</Paragraphs>
  <Slides>28</Slides>
  <Notes>28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Courier</vt:lpstr>
      <vt:lpstr>Trebuchet MS</vt:lpstr>
      <vt:lpstr>1_Diseño predeterminado</vt:lpstr>
      <vt:lpstr>2_Diseño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126</cp:revision>
  <dcterms:created xsi:type="dcterms:W3CDTF">2012-08-02T15:00:42Z</dcterms:created>
  <dcterms:modified xsi:type="dcterms:W3CDTF">2019-07-26T19:15:38Z</dcterms:modified>
</cp:coreProperties>
</file>